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60" r:id="rId5"/>
    <p:sldId id="26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B20D4-95AE-49E8-999B-E741565868AE}" type="datetimeFigureOut">
              <a:rPr lang="en-GB" smtClean="0"/>
              <a:pPr/>
              <a:t>08/05/2015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0498-7D75-47A8-9FE2-83E46723F5F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c.info-exchange.com/Default.asp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99695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Managers Guide to the </a:t>
            </a:r>
          </a:p>
          <a:p>
            <a:pPr algn="ctr"/>
            <a:r>
              <a:rPr lang="en-GB" sz="3600" dirty="0" smtClean="0"/>
              <a:t>Online Risk Assessment System</a:t>
            </a:r>
            <a:endParaRPr lang="en-GB" sz="2400" dirty="0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836613"/>
            <a:ext cx="12763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53732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to do when you receive an email notification</a:t>
            </a:r>
            <a:endParaRPr lang="en-GB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3407" b="13750"/>
          <a:stretch>
            <a:fillRect/>
          </a:stretch>
        </p:blipFill>
        <p:spPr bwMode="auto">
          <a:xfrm>
            <a:off x="827584" y="2204864"/>
            <a:ext cx="7776864" cy="424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update the status, complete the “Date completed” section, add any additional comments and select “Save Changes”.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0" y="558924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0" y="6165304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7524328" y="5157192"/>
            <a:ext cx="122413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Why have I received an email?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You have recently had a Fire Risk Assessment (FRA) completed either by SCC or 3SFire.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The FRA has been uploaded onto our online health &amp; safety management system (HSMS)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Actions have been uploaded onto the system that require your attention in completing.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The system allows both you and the council to monitor rectification of the actions raised during the FRA and annual reviewing.</a:t>
            </a:r>
            <a:endParaRPr lang="en-GB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046" y="95662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access the log in page, click on the link </a:t>
            </a:r>
            <a:r>
              <a:rPr lang="en-GB" dirty="0" smtClean="0"/>
              <a:t>below or </a:t>
            </a:r>
            <a:r>
              <a:rPr lang="en-GB" dirty="0" smtClean="0"/>
              <a:t>type the following address into your browser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 smtClean="0">
                <a:hlinkClick r:id="rId2"/>
              </a:rPr>
              <a:t>://scc.info-exchange.com/Default.aspx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97969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do I review my FRA and the actions set by the assessor?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0046" y="17728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This will take you to the log in </a:t>
            </a:r>
            <a:r>
              <a:rPr lang="en-GB" dirty="0" smtClean="0"/>
              <a:t>screen. If </a:t>
            </a:r>
            <a:r>
              <a:rPr lang="en-GB" dirty="0" smtClean="0"/>
              <a:t>you do not yet have your log in details or have forgotten them please request them by calling the Health &amp; Safety Service on 023 8091 7770 (option 2).</a:t>
            </a:r>
            <a:endParaRPr lang="en-GB" u="sng" dirty="0" smtClean="0"/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14391" b="6250"/>
          <a:stretch>
            <a:fillRect/>
          </a:stretch>
        </p:blipFill>
        <p:spPr bwMode="auto">
          <a:xfrm>
            <a:off x="1264386" y="2861226"/>
            <a:ext cx="6660232" cy="396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3406" r="1446" b="6250"/>
          <a:stretch>
            <a:fillRect/>
          </a:stretch>
        </p:blipFill>
        <p:spPr bwMode="auto">
          <a:xfrm>
            <a:off x="1064299" y="2039755"/>
            <a:ext cx="7164288" cy="43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5048" y="40466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to view your Fire Risk Assessment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116425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you have logged in you will see the Health &amp; Safety Management System home page: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57" t="74161" r="4069" b="6250"/>
          <a:stretch>
            <a:fillRect/>
          </a:stretch>
        </p:blipFill>
        <p:spPr bwMode="auto">
          <a:xfrm>
            <a:off x="0" y="2996952"/>
            <a:ext cx="9144000" cy="142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170080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view your Fire Risk Assessment click on the logo below:</a:t>
            </a:r>
            <a:endParaRPr lang="en-GB" dirty="0"/>
          </a:p>
        </p:txBody>
      </p:sp>
      <p:sp>
        <p:nvSpPr>
          <p:cNvPr id="4" name="Up Arrow 3"/>
          <p:cNvSpPr/>
          <p:nvPr/>
        </p:nvSpPr>
        <p:spPr>
          <a:xfrm>
            <a:off x="7812360" y="4293096"/>
            <a:ext cx="144016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3407" r="1446" b="3907"/>
          <a:stretch>
            <a:fillRect/>
          </a:stretch>
        </p:blipFill>
        <p:spPr bwMode="auto">
          <a:xfrm>
            <a:off x="899592" y="1700808"/>
            <a:ext cx="7452320" cy="468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will then take you to the Risk Assessment page of the database.</a:t>
            </a:r>
          </a:p>
          <a:p>
            <a:endParaRPr lang="en-GB" dirty="0"/>
          </a:p>
          <a:p>
            <a:r>
              <a:rPr lang="en-GB" dirty="0" smtClean="0"/>
              <a:t>To view the details of an FRA click on the “Next Review Date”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179512" y="522920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t="13407" r="1446" b="6250"/>
          <a:stretch>
            <a:fillRect/>
          </a:stretch>
        </p:blipFill>
        <p:spPr bwMode="auto">
          <a:xfrm>
            <a:off x="683568" y="1484784"/>
            <a:ext cx="7956376" cy="486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view your most current FRA and the actions required select the link below: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5517232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t="13407" r="1446" b="3907"/>
          <a:stretch>
            <a:fillRect/>
          </a:stretch>
        </p:blipFill>
        <p:spPr bwMode="auto">
          <a:xfrm>
            <a:off x="657875" y="1628800"/>
            <a:ext cx="7478013" cy="470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will then take you to the Risk Assessment Summary and Actions page.</a:t>
            </a:r>
          </a:p>
          <a:p>
            <a:r>
              <a:rPr lang="en-GB" dirty="0" smtClean="0"/>
              <a:t>To download a copy of your FRA select the Risk Assessment Upload:</a:t>
            </a:r>
          </a:p>
          <a:p>
            <a:endParaRPr lang="en-GB" dirty="0"/>
          </a:p>
          <a:p>
            <a:r>
              <a:rPr lang="en-GB" dirty="0" smtClean="0"/>
              <a:t>To view a requested action select the action reference number: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-36512" y="522920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3995936" y="4005064"/>
            <a:ext cx="122413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3407" b="20836"/>
          <a:stretch>
            <a:fillRect/>
          </a:stretch>
        </p:blipFill>
        <p:spPr bwMode="auto">
          <a:xfrm>
            <a:off x="683568" y="1556792"/>
            <a:ext cx="7884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update the status of the action select “Edit Risk Assessment Actions”: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-108520" y="2780928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278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Capita Symonds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beth.colvin</dc:creator>
  <cp:lastModifiedBy>Zhang, Hua</cp:lastModifiedBy>
  <cp:revision>27</cp:revision>
  <dcterms:created xsi:type="dcterms:W3CDTF">2015-04-24T10:16:43Z</dcterms:created>
  <dcterms:modified xsi:type="dcterms:W3CDTF">2015-05-08T15:01:29Z</dcterms:modified>
</cp:coreProperties>
</file>