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16172-4BCC-41E7-A82B-4F5EC3C4B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14E04-6F93-4E43-84BC-C2EE1A87E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96BE4-ECFC-4B38-8B8C-1BF40410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96364-8F00-4FCC-B6E5-AEDE6A34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1F7C2-CB3E-4013-B8BD-5E16033D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7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4AD81-6158-47B6-A77A-5CF2C413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F056D-5BE0-473A-9219-4DF3D3A22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9487A-91B9-4E15-94ED-241EA1AB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C7BBA-F8F7-4CF6-B8D0-E73DCBE5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02BD-B90B-4242-BE24-FBF7BB6A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CF896-850C-4249-AA7A-8C70F256E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6BF1C-AD8E-46A2-80CA-773F52141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5F5E9-2D95-4140-A535-48B9F06E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6DF6-BE23-4B72-B61D-788405E8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36100-D67E-49F6-93D9-9A60D3DA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2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56F7-75F0-4672-A842-60395A94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091BE-EF09-4BAB-BC02-D3E3AEE5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90B90-955B-4BAE-9A87-3C72263A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B99AE-4E30-49FD-AE2C-50FCFF9CF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19542-5ABB-4BA6-AC4F-1AD75423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9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9E94-4892-4C22-AEE1-AA759677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B7EC9-E007-459F-A9E5-DEE0DCCA7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ABA83-2D83-4C91-A3CB-EE9FF7B5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1F29-F9FB-4083-9CF7-FCBC6076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71F78-F133-4F33-8FD0-06753D5C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96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FB4FC-E0B0-426E-92D9-57134010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BDC43-54AF-47C1-BC95-4B4C6A194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727E1-7C30-4394-9B06-67F310C5B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5150B-DE76-494C-A81F-68217EA4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6DFB9-D88B-49A5-8B9B-FBB8A1DE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8389D-33AD-49A4-AB1D-CA69EC97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3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2671-D2D5-4B7B-8F3E-08E67E576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05E89-8243-4145-A661-1627BD333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BB146-306D-43FD-B5F3-7412F9798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A9289E-D780-41EF-9063-B8785628A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8FEE89-3EB4-40AA-AA97-7CABEDEB4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64E448-18B3-41B1-9184-91438D24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96A6F9-57F5-4F62-AA29-B3D8FC7C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2D4BB-04CE-4A30-8C09-7A18F875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A3B1-A710-421E-9A76-687E32A7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A91488-1FDD-4FED-A741-A31AE565F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877197-8209-4C44-9BDC-B1D3A8BE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E0775-5CB7-4C44-AF49-F03E1E40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50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51B9D9-78C8-49D9-AF41-4401EB50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A2B54-9470-4313-946A-F83377F2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9113C-9512-47C9-B88C-2568AF90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7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7895-1419-4D5C-B6B3-6FB230F0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E486C-60D9-468B-B116-041683424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DB257-B3A9-4B17-94B1-98F82ADDA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628E1-EA8A-4DC9-B0B3-85A42F9E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DB203-27DF-4AE5-81B8-C1C4336A3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AF660-88FD-4C1D-AE24-E03A4047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1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B8AE-70B2-489E-9EEC-07E257CF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B8402-355B-4B98-B0B6-0E2888EB8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44B37-1A1D-4658-8671-79B8C92EE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4F580-79DB-4C1B-B090-BB0AF3C9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B4257-C933-48A0-81CA-AEB4BDC9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96225-D592-461E-B0C1-D7451D876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0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69FC5-339A-45B2-A425-D2C878A8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0455E-E9A9-4DB0-A2D5-2FEE3805E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782B5-27C3-4B21-B572-6DADE32AB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ECFB-AEFA-44AD-AEB0-E68BD479D35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F0EC0-B73C-410D-AD32-4A967E70C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B18D3-5801-4A7E-A7C3-64FEE95E5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1ED3-02ED-4421-BC86-545D3FA81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1BAAD-B7DB-47D8-881D-784382A7A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E8260-098B-4943-94A6-1923061ED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This is for testing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391932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Topliss, Jamie</dc:creator>
  <cp:lastModifiedBy>Topliss, Jamie</cp:lastModifiedBy>
  <cp:revision>1</cp:revision>
  <dcterms:created xsi:type="dcterms:W3CDTF">2021-04-29T09:37:33Z</dcterms:created>
  <dcterms:modified xsi:type="dcterms:W3CDTF">2021-04-29T09:38:29Z</dcterms:modified>
</cp:coreProperties>
</file>